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6B62-8A2F-4B8A-850A-6D59B54B7A0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706A-B6DE-4A04-B8B5-CCEF0507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0BEE98-1543-46F0-BC9D-69BF9C8A0E7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9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zWO-bTi6u8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Photosynthesis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video clip&quot;">
            <a:hlinkClick r:id="rId2"/>
            <a:extLst>
              <a:ext uri="{FF2B5EF4-FFF2-40B4-BE49-F238E27FC236}">
                <a16:creationId xmlns:a16="http://schemas.microsoft.com/office/drawing/2014/main" id="{7462C311-1536-4696-A612-F69E1E612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02" y="4463170"/>
            <a:ext cx="1203935" cy="12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DE8BE-5074-4501-900D-1E9420C23394}"/>
              </a:ext>
            </a:extLst>
          </p:cNvPr>
          <p:cNvSpPr txBox="1"/>
          <p:nvPr/>
        </p:nvSpPr>
        <p:spPr>
          <a:xfrm>
            <a:off x="3435928" y="5667105"/>
            <a:ext cx="397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short video clip on the process</a:t>
            </a:r>
          </a:p>
        </p:txBody>
      </p:sp>
    </p:spTree>
    <p:extLst>
      <p:ext uri="{BB962C8B-B14F-4D97-AF65-F5344CB8AC3E}">
        <p14:creationId xmlns:p14="http://schemas.microsoft.com/office/powerpoint/2010/main" val="81434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Fermentation is a type of respiration that provides energy for cells </a:t>
            </a:r>
            <a:r>
              <a:rPr lang="en-US" altLang="en-US" sz="3600" b="1" dirty="0">
                <a:solidFill>
                  <a:srgbClr val="FF0000"/>
                </a:solidFill>
              </a:rPr>
              <a:t>without </a:t>
            </a:r>
            <a:r>
              <a:rPr lang="en-US" altLang="en-US" sz="3600" dirty="0"/>
              <a:t>using </a:t>
            </a:r>
            <a:r>
              <a:rPr lang="en-US" altLang="en-US" sz="3600" b="1" dirty="0">
                <a:solidFill>
                  <a:srgbClr val="FF0000"/>
                </a:solidFill>
              </a:rPr>
              <a:t>oxygen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2220913"/>
            <a:ext cx="3276600" cy="2797175"/>
          </a:xfrm>
        </p:spPr>
        <p:txBody>
          <a:bodyPr rtlCol="0">
            <a:normAutofit lnSpcReduction="10000"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400" dirty="0"/>
              <a:t>Alcoholic = 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en-US" sz="2400" dirty="0"/>
              <a:t>	Happens when yeast and other simple organisms cannot get oxygen. Humans use it to make bread and beer.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2197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6" y="3505200"/>
            <a:ext cx="2174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15000" y="3505201"/>
            <a:ext cx="2971800" cy="3025775"/>
          </a:xfrm>
          <a:prstGeom prst="rect">
            <a:avLst/>
          </a:prstGeom>
        </p:spPr>
        <p:txBody>
          <a:bodyPr lIns="54864" tIns="91440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3200" dirty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/>
              <a:t>Lactic Acid =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3200" dirty="0"/>
              <a:t>	muscles run out of oxygen.  Causes burning sensation in your muscles 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991100"/>
            <a:ext cx="2000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2" y="2438888"/>
            <a:ext cx="2209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Fermentation</a:t>
            </a:r>
          </a:p>
        </p:txBody>
      </p:sp>
    </p:spTree>
    <p:extLst>
      <p:ext uri="{BB962C8B-B14F-4D97-AF65-F5344CB8AC3E}">
        <p14:creationId xmlns:p14="http://schemas.microsoft.com/office/powerpoint/2010/main" val="73714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043" y="1041100"/>
            <a:ext cx="8761413" cy="706964"/>
          </a:xfrm>
        </p:spPr>
        <p:txBody>
          <a:bodyPr/>
          <a:lstStyle/>
          <a:p>
            <a:pPr algn="ctr"/>
            <a:r>
              <a:rPr lang="en-US" dirty="0"/>
              <a:t>Photosynthesis and respiration are considered opposites!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" y="2396197"/>
            <a:ext cx="10480431" cy="46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8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at the formulas.  </a:t>
            </a:r>
            <a:br>
              <a:rPr lang="en-US" dirty="0"/>
            </a:br>
            <a:r>
              <a:rPr lang="en-US" dirty="0"/>
              <a:t>What do you notice?</a:t>
            </a:r>
          </a:p>
        </p:txBody>
      </p:sp>
      <p:pic>
        <p:nvPicPr>
          <p:cNvPr id="10242" name="Picture 2" descr="http://tomatosphere.org/teachers/guide/grades-8-10/images/photosynthesis-respi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88" y="2686928"/>
            <a:ext cx="8534398" cy="37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pic>
        <p:nvPicPr>
          <p:cNvPr id="1026" name="Picture 2" descr="http://lh5.ggpht.com/-Q4pr2A95oLw/UUl6Reyu6vI/AAAAAAAAFDI/l7FR822v-nY/image14_thumb.png?imgmax=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3" y="2459863"/>
            <a:ext cx="9916733" cy="22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7589" y="5048518"/>
            <a:ext cx="8770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Process in which light energy is converted into sugars to fuel activities</a:t>
            </a:r>
          </a:p>
        </p:txBody>
      </p:sp>
    </p:spTree>
    <p:extLst>
      <p:ext uri="{BB962C8B-B14F-4D97-AF65-F5344CB8AC3E}">
        <p14:creationId xmlns:p14="http://schemas.microsoft.com/office/powerpoint/2010/main" val="3989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032234" cy="2689717"/>
          </a:xfrm>
        </p:spPr>
        <p:txBody>
          <a:bodyPr>
            <a:normAutofit/>
          </a:bodyPr>
          <a:lstStyle/>
          <a:p>
            <a:r>
              <a:rPr lang="en-US" sz="3600" dirty="0"/>
              <a:t>Occurs in plants, some </a:t>
            </a:r>
            <a:r>
              <a:rPr lang="en-US" sz="3600" dirty="0" err="1"/>
              <a:t>protists</a:t>
            </a:r>
            <a:r>
              <a:rPr lang="en-US" sz="3600" dirty="0"/>
              <a:t> and some bacteria (producers)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2050" name="Picture 2" descr="http://2.bp.blogspot.com/-0_vUs2ELLpg/U7z_TaLAwiI/AAAAAAAAAcQ/LbHo8DLbe1E/s1600/living+organisms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3789836"/>
            <a:ext cx="8268594" cy="30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09859" y="3606085"/>
            <a:ext cx="2897747" cy="325191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4781628" y="3010664"/>
            <a:ext cx="2382592" cy="4754702"/>
          </a:xfrm>
          <a:prstGeom prst="mathMultiply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7907807" y="3010664"/>
            <a:ext cx="2382592" cy="4754702"/>
          </a:xfrm>
          <a:prstGeom prst="mathMultiply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3372"/>
            <a:ext cx="9353611" cy="4494628"/>
          </a:xfrm>
        </p:spPr>
        <p:txBody>
          <a:bodyPr>
            <a:normAutofit/>
          </a:bodyPr>
          <a:lstStyle/>
          <a:p>
            <a:pPr lvl="0">
              <a:buClr>
                <a:srgbClr val="ACD433"/>
              </a:buClr>
            </a:pP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Takes place in the chlorophyll located in chloroplast</a:t>
            </a:r>
          </a:p>
          <a:p>
            <a:pPr lvl="0">
              <a:buClr>
                <a:srgbClr val="ACD433"/>
              </a:buClr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CD433"/>
              </a:buClr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CD433"/>
              </a:buClr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ACD433"/>
              </a:buClr>
            </a:pPr>
            <a:r>
              <a:rPr lang="en-US" sz="3600" dirty="0"/>
              <a:t>Light energy is converted into chemical energy to make glucose (sugar)</a:t>
            </a:r>
          </a:p>
          <a:p>
            <a:pPr lvl="0">
              <a:buClr>
                <a:srgbClr val="ACD433"/>
              </a:buClr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s://2011examreview6a.wikispaces.com/file/view/chloroplast.gif/228568878/chloropla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6" y="3297749"/>
            <a:ext cx="3429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Sugars provide energy to produce carbohydrates, proteins and fats</a:t>
            </a:r>
          </a:p>
        </p:txBody>
      </p:sp>
    </p:spTree>
    <p:extLst>
      <p:ext uri="{BB962C8B-B14F-4D97-AF65-F5344CB8AC3E}">
        <p14:creationId xmlns:p14="http://schemas.microsoft.com/office/powerpoint/2010/main" val="34125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061771" cy="3416300"/>
          </a:xfrm>
        </p:spPr>
        <p:txBody>
          <a:bodyPr>
            <a:normAutofit/>
          </a:bodyPr>
          <a:lstStyle/>
          <a:p>
            <a:r>
              <a:rPr lang="en-US" sz="3600" dirty="0"/>
              <a:t>Consumers eat producers therefore photosynthesis is </a:t>
            </a:r>
            <a:r>
              <a:rPr lang="en-US" sz="3600" b="1" dirty="0">
                <a:solidFill>
                  <a:srgbClr val="FF0000"/>
                </a:solidFill>
              </a:rPr>
              <a:t>important to all living organisms</a:t>
            </a:r>
          </a:p>
        </p:txBody>
      </p:sp>
      <p:pic>
        <p:nvPicPr>
          <p:cNvPr id="5122" name="Picture 2" descr="https://legacy.etap.org/demo/biology_files/lesson6/kep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3" y="2375730"/>
            <a:ext cx="4133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170" y="4741887"/>
            <a:ext cx="8761412" cy="3416300"/>
          </a:xfrm>
        </p:spPr>
        <p:txBody>
          <a:bodyPr>
            <a:normAutofit/>
          </a:bodyPr>
          <a:lstStyle/>
          <a:p>
            <a:r>
              <a:rPr lang="en-US" sz="3600" dirty="0"/>
              <a:t>Process in which cells turn food into usable energy for cellular activities</a:t>
            </a:r>
          </a:p>
        </p:txBody>
      </p:sp>
      <p:pic>
        <p:nvPicPr>
          <p:cNvPr id="6146" name="Picture 2" descr="https://s3.amazonaws.com/engrade-myfiles/4042758020712420/cellrespirationeq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86" y="2561166"/>
            <a:ext cx="8098980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794" y="2603500"/>
            <a:ext cx="10861034" cy="2689717"/>
          </a:xfrm>
        </p:spPr>
        <p:txBody>
          <a:bodyPr>
            <a:normAutofit/>
          </a:bodyPr>
          <a:lstStyle/>
          <a:p>
            <a:r>
              <a:rPr lang="en-US" sz="3600" dirty="0"/>
              <a:t>Occurs in ALL ORGANISMS that require oxygen </a:t>
            </a:r>
            <a:r>
              <a:rPr lang="en-US" sz="3600"/>
              <a:t>(aerobic)</a:t>
            </a:r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2050" name="Picture 2" descr="http://2.bp.blogspot.com/-0_vUs2ELLpg/U7z_TaLAwiI/AAAAAAAAAcQ/LbHo8DLbe1E/s1600/living+organisms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3789836"/>
            <a:ext cx="8268594" cy="30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41009" y="3348111"/>
            <a:ext cx="10297551" cy="350988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2574393"/>
            <a:ext cx="6822831" cy="3839503"/>
          </a:xfrm>
        </p:spPr>
        <p:txBody>
          <a:bodyPr>
            <a:normAutofit/>
          </a:bodyPr>
          <a:lstStyle/>
          <a:p>
            <a:r>
              <a:rPr lang="en-US" sz="3600" dirty="0"/>
              <a:t>Takes place in mitochondria</a:t>
            </a:r>
          </a:p>
          <a:p>
            <a:endParaRPr lang="en-US" sz="3600" dirty="0"/>
          </a:p>
          <a:p>
            <a:r>
              <a:rPr lang="en-US" sz="3600" dirty="0"/>
              <a:t>Uses oxygen to break down food and release energy</a:t>
            </a:r>
          </a:p>
        </p:txBody>
      </p:sp>
      <p:pic>
        <p:nvPicPr>
          <p:cNvPr id="7170" name="Picture 2" descr="http://9f1780.medialib.glogster.com/media/7dcb67da8e5f5b8b03af76dda42d18618226ef98789816f704a9483aed08453d/respiration-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90" y="2574393"/>
            <a:ext cx="40957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1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</TotalTime>
  <Words>153</Words>
  <Application>Microsoft Office PowerPoint</Application>
  <PresentationFormat>Widescreen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 2</vt:lpstr>
      <vt:lpstr>Wingdings 3</vt:lpstr>
      <vt:lpstr>Ion Boardroom</vt:lpstr>
      <vt:lpstr>Photosynthesis  </vt:lpstr>
      <vt:lpstr>Photosynthesis</vt:lpstr>
      <vt:lpstr>Photosynthesis</vt:lpstr>
      <vt:lpstr>Photosynthesis</vt:lpstr>
      <vt:lpstr>Photosynthesis</vt:lpstr>
      <vt:lpstr>Photosynthesis</vt:lpstr>
      <vt:lpstr>Respiration </vt:lpstr>
      <vt:lpstr>Respiration</vt:lpstr>
      <vt:lpstr>Respiration</vt:lpstr>
      <vt:lpstr>Respiration</vt:lpstr>
      <vt:lpstr>Types of Fermentation</vt:lpstr>
      <vt:lpstr>Photosynthesis and respiration are considered opposites!</vt:lpstr>
      <vt:lpstr>Look at the formulas.   What do you notice?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 and  Respiration</dc:title>
  <dc:creator>Kim Sorvala</dc:creator>
  <cp:lastModifiedBy>Kimberly Sorvala</cp:lastModifiedBy>
  <cp:revision>10</cp:revision>
  <dcterms:created xsi:type="dcterms:W3CDTF">2014-11-20T00:36:40Z</dcterms:created>
  <dcterms:modified xsi:type="dcterms:W3CDTF">2019-11-06T21:33:59Z</dcterms:modified>
</cp:coreProperties>
</file>