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8" r:id="rId2"/>
    <p:sldId id="271" r:id="rId3"/>
    <p:sldId id="264" r:id="rId4"/>
    <p:sldId id="305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1/21/2020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1/21/2020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1/21/2020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1/21/2020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1/21/2020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1/21/2020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1/21/2020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1/21/2020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1/21/2020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1/21/2020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1/21/2020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Mid- Term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Science 7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0D78C-ACB0-454B-918E-BCE051E01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diffusion of water is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6621B-95D6-4284-BB7E-DEDEF1BD3E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OSMOSIS</a:t>
            </a:r>
          </a:p>
        </p:txBody>
      </p:sp>
    </p:spTree>
    <p:extLst>
      <p:ext uri="{BB962C8B-B14F-4D97-AF65-F5344CB8AC3E}">
        <p14:creationId xmlns:p14="http://schemas.microsoft.com/office/powerpoint/2010/main" val="283931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A617B-DEA0-44E6-A496-98062C44E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or False:</a:t>
            </a:r>
            <a:br>
              <a:rPr lang="en-US" dirty="0"/>
            </a:br>
            <a:r>
              <a:rPr lang="en-US" dirty="0"/>
              <a:t>Once an organism is full grown, cell division stops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B378FA-1A5D-45F7-A6B8-45909F010F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0538" y="4601989"/>
            <a:ext cx="6597465" cy="1500187"/>
          </a:xfrm>
        </p:spPr>
        <p:txBody>
          <a:bodyPr/>
          <a:lstStyle/>
          <a:p>
            <a:r>
              <a:rPr lang="en-US" dirty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00615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8BEC1-E32B-435E-8D96-00CBB9F5A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source of energy for essentially ALL Earth’s processes is…..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B2BF2F-0842-4D03-BBA7-F6A0C432FB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SUN</a:t>
            </a:r>
          </a:p>
        </p:txBody>
      </p:sp>
    </p:spTree>
    <p:extLst>
      <p:ext uri="{BB962C8B-B14F-4D97-AF65-F5344CB8AC3E}">
        <p14:creationId xmlns:p14="http://schemas.microsoft.com/office/powerpoint/2010/main" val="268612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7EDAA-3C2D-412B-8548-67A2698EE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Cells_________ in order to grow, repair and reproduce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E3698-AA6B-401C-9FE5-C384E9D8EC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DIVIDE</a:t>
            </a:r>
          </a:p>
        </p:txBody>
      </p:sp>
    </p:spTree>
    <p:extLst>
      <p:ext uri="{BB962C8B-B14F-4D97-AF65-F5344CB8AC3E}">
        <p14:creationId xmlns:p14="http://schemas.microsoft.com/office/powerpoint/2010/main" val="253505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F4C24-EBAB-48AE-B448-9581883F9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 prepare for division, cells must increase in size and duplicate organelles.  During which phase does this happen?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90343-A351-4375-8A70-6FAB782515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INTERPHASE</a:t>
            </a:r>
          </a:p>
        </p:txBody>
      </p:sp>
    </p:spTree>
    <p:extLst>
      <p:ext uri="{BB962C8B-B14F-4D97-AF65-F5344CB8AC3E}">
        <p14:creationId xmlns:p14="http://schemas.microsoft.com/office/powerpoint/2010/main" val="354649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DF525-06C5-4E37-A6B1-882650973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a rose bush a heterotroph or an autotroph?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5FE79-7045-43AB-B77C-17C4094F55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AUTOTROPH</a:t>
            </a:r>
          </a:p>
        </p:txBody>
      </p:sp>
    </p:spTree>
    <p:extLst>
      <p:ext uri="{BB962C8B-B14F-4D97-AF65-F5344CB8AC3E}">
        <p14:creationId xmlns:p14="http://schemas.microsoft.com/office/powerpoint/2010/main" val="280108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FFB38-29CA-4DFD-9C43-1D6A28E59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which organelle does photosynthesis take place?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AA4F7-4F5E-49A8-AADC-2E83F543E4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CHLOROPLAST</a:t>
            </a:r>
          </a:p>
        </p:txBody>
      </p:sp>
    </p:spTree>
    <p:extLst>
      <p:ext uri="{BB962C8B-B14F-4D97-AF65-F5344CB8AC3E}">
        <p14:creationId xmlns:p14="http://schemas.microsoft.com/office/powerpoint/2010/main" val="170530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FDEFB-A2DD-4234-A66C-ACA3C8D9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which organelle does respiration take place?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E7D99-4B42-4C58-BBB1-448459CFA7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MITOCHONDRIA</a:t>
            </a:r>
          </a:p>
        </p:txBody>
      </p:sp>
    </p:spTree>
    <p:extLst>
      <p:ext uri="{BB962C8B-B14F-4D97-AF65-F5344CB8AC3E}">
        <p14:creationId xmlns:p14="http://schemas.microsoft.com/office/powerpoint/2010/main" val="173808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4EA60-7E80-4FFF-9A46-C40B9CEE8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products of photosynthesis?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1E8F7-34A0-4212-B03D-5ED80234C2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GLUCOSE AND OXYGEN</a:t>
            </a:r>
          </a:p>
        </p:txBody>
      </p:sp>
    </p:spTree>
    <p:extLst>
      <p:ext uri="{BB962C8B-B14F-4D97-AF65-F5344CB8AC3E}">
        <p14:creationId xmlns:p14="http://schemas.microsoft.com/office/powerpoint/2010/main" val="369311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E4A5D-2507-4920-A0CA-6C98EB1ED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products of respiration?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4C74E-7A2A-4DF2-8DDF-79C8B99F37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CARBON DIOXIDE AND WATER</a:t>
            </a:r>
          </a:p>
        </p:txBody>
      </p:sp>
    </p:spTree>
    <p:extLst>
      <p:ext uri="{BB962C8B-B14F-4D97-AF65-F5344CB8AC3E}">
        <p14:creationId xmlns:p14="http://schemas.microsoft.com/office/powerpoint/2010/main" val="166062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basic unit of structure and function of ALL life is a ………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CELL</a:t>
            </a:r>
          </a:p>
        </p:txBody>
      </p:sp>
    </p:spTree>
    <p:extLst>
      <p:ext uri="{BB962C8B-B14F-4D97-AF65-F5344CB8AC3E}">
        <p14:creationId xmlns:p14="http://schemas.microsoft.com/office/powerpoint/2010/main" val="162031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2F57E-3276-435F-BD2B-37A506E9A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two processes are considered opposites of each other?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52701-8540-4AEC-BB02-B7F9FC0716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PHOTOSYNTHESIS AND RESPIRATION</a:t>
            </a:r>
          </a:p>
        </p:txBody>
      </p:sp>
    </p:spTree>
    <p:extLst>
      <p:ext uri="{BB962C8B-B14F-4D97-AF65-F5344CB8AC3E}">
        <p14:creationId xmlns:p14="http://schemas.microsoft.com/office/powerpoint/2010/main" val="172131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337F5-9B2B-40A8-A7D0-F93FFD17B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the following in order from least to most complex:</a:t>
            </a:r>
            <a:br>
              <a:rPr lang="en-US" dirty="0"/>
            </a:br>
            <a:r>
              <a:rPr lang="en-US" dirty="0"/>
              <a:t>organ, cells, tissue, organ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F598F-75C3-439F-983E-914DBEF6CC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CELLS, TISSUE, ORGAN, ORGAN SYSTEMS</a:t>
            </a:r>
          </a:p>
        </p:txBody>
      </p:sp>
    </p:spTree>
    <p:extLst>
      <p:ext uri="{BB962C8B-B14F-4D97-AF65-F5344CB8AC3E}">
        <p14:creationId xmlns:p14="http://schemas.microsoft.com/office/powerpoint/2010/main" val="212136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AD58B-0D7A-49FD-A42A-084EB74A6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system that guards against infection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B572C-4222-496C-9FDF-3E05B3BD54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IMMUNE</a:t>
            </a:r>
          </a:p>
        </p:txBody>
      </p:sp>
    </p:spTree>
    <p:extLst>
      <p:ext uri="{BB962C8B-B14F-4D97-AF65-F5344CB8AC3E}">
        <p14:creationId xmlns:p14="http://schemas.microsoft.com/office/powerpoint/2010/main" val="309653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0F8DF-FCC0-4AC2-8BE1-41DC0D402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system that breaks down food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E106D-F6E7-46D3-8AE6-9E20B3C2E0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DIGESTIVE</a:t>
            </a:r>
          </a:p>
        </p:txBody>
      </p:sp>
    </p:spTree>
    <p:extLst>
      <p:ext uri="{BB962C8B-B14F-4D97-AF65-F5344CB8AC3E}">
        <p14:creationId xmlns:p14="http://schemas.microsoft.com/office/powerpoint/2010/main" val="307766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9E18E-155C-4F57-8E61-64028D790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System that brings in oxygen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A38DA-AEA8-42E7-AB8A-840C42F35D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RESPIRATORY</a:t>
            </a:r>
          </a:p>
        </p:txBody>
      </p:sp>
    </p:spTree>
    <p:extLst>
      <p:ext uri="{BB962C8B-B14F-4D97-AF65-F5344CB8AC3E}">
        <p14:creationId xmlns:p14="http://schemas.microsoft.com/office/powerpoint/2010/main" val="226470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EBA45-4FCC-41F8-802B-D78C822C1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System that controls the body’s responses to change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F27963-722F-4403-B414-C89CAF5245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NERVOUS SYSTEM</a:t>
            </a:r>
          </a:p>
        </p:txBody>
      </p:sp>
    </p:spTree>
    <p:extLst>
      <p:ext uri="{BB962C8B-B14F-4D97-AF65-F5344CB8AC3E}">
        <p14:creationId xmlns:p14="http://schemas.microsoft.com/office/powerpoint/2010/main" val="180919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33909-69EB-4774-AB61-BAAB16B93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System that transports oxygen throughout the body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7D9BD-667E-48D8-831C-535ECA98CC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CIRCULATORY</a:t>
            </a:r>
          </a:p>
        </p:txBody>
      </p:sp>
    </p:spTree>
    <p:extLst>
      <p:ext uri="{BB962C8B-B14F-4D97-AF65-F5344CB8AC3E}">
        <p14:creationId xmlns:p14="http://schemas.microsoft.com/office/powerpoint/2010/main" val="375526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DA3FA-2D83-449A-BF6B-0A12E8983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body’s ability to maintain internal conditions regardless of external conditions is….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E49C0-AC58-4CDA-89DC-CA7BBE2C76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HOMEOSTASIS</a:t>
            </a:r>
          </a:p>
        </p:txBody>
      </p:sp>
    </p:spTree>
    <p:extLst>
      <p:ext uri="{BB962C8B-B14F-4D97-AF65-F5344CB8AC3E}">
        <p14:creationId xmlns:p14="http://schemas.microsoft.com/office/powerpoint/2010/main" val="378146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B8477-561F-4AE5-93CA-B089153B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Asexual or Sexual:</a:t>
            </a:r>
            <a:br>
              <a:rPr lang="en-US" dirty="0"/>
            </a:br>
            <a:r>
              <a:rPr lang="en-US" dirty="0"/>
              <a:t>Combination of mom and dad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16789-D23F-411A-ACB3-364CBFE092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SEXUAL</a:t>
            </a:r>
          </a:p>
        </p:txBody>
      </p:sp>
    </p:spTree>
    <p:extLst>
      <p:ext uri="{BB962C8B-B14F-4D97-AF65-F5344CB8AC3E}">
        <p14:creationId xmlns:p14="http://schemas.microsoft.com/office/powerpoint/2010/main" val="111530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FC3FB-03F0-4A89-BA2F-B522C391D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Asexual or Sexual:</a:t>
            </a:r>
            <a:br>
              <a:rPr lang="en-US" dirty="0"/>
            </a:br>
            <a:r>
              <a:rPr lang="en-US" dirty="0"/>
              <a:t>One parent (no mate)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5FF5B-F971-40CA-9863-47EE05EF12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ASEXUAL</a:t>
            </a:r>
          </a:p>
        </p:txBody>
      </p:sp>
    </p:spTree>
    <p:extLst>
      <p:ext uri="{BB962C8B-B14F-4D97-AF65-F5344CB8AC3E}">
        <p14:creationId xmlns:p14="http://schemas.microsoft.com/office/powerpoint/2010/main" val="339897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scientific instrument aided in the understanding of the cell?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MICROSCOPE</a:t>
            </a:r>
          </a:p>
        </p:txBody>
      </p:sp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C44A8-CCBD-4F03-ACA6-FE6365A18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Asexual or Sexual:</a:t>
            </a:r>
            <a:br>
              <a:rPr lang="en-US" dirty="0"/>
            </a:br>
            <a:r>
              <a:rPr lang="en-US" dirty="0"/>
              <a:t>Better chance of adapting to changes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438B5-4E97-4A09-8789-5EC61E9606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SEXUAL</a:t>
            </a:r>
          </a:p>
        </p:txBody>
      </p:sp>
    </p:spTree>
    <p:extLst>
      <p:ext uri="{BB962C8B-B14F-4D97-AF65-F5344CB8AC3E}">
        <p14:creationId xmlns:p14="http://schemas.microsoft.com/office/powerpoint/2010/main" val="390579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522E-41CD-4C15-9EE9-8462E8112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different forms of a gene are called……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8BB5C-FA3D-48F8-BCE1-509EC8A03F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ALLELES</a:t>
            </a:r>
          </a:p>
        </p:txBody>
      </p:sp>
    </p:spTree>
    <p:extLst>
      <p:ext uri="{BB962C8B-B14F-4D97-AF65-F5344CB8AC3E}">
        <p14:creationId xmlns:p14="http://schemas.microsoft.com/office/powerpoint/2010/main" val="245248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A2772-1AD2-47FE-B84F-6A49E7565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Flowering plants are called ……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3BE38A-C970-45A1-A355-F333D33521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ANGIOSPERMS</a:t>
            </a:r>
          </a:p>
        </p:txBody>
      </p:sp>
    </p:spTree>
    <p:extLst>
      <p:ext uri="{BB962C8B-B14F-4D97-AF65-F5344CB8AC3E}">
        <p14:creationId xmlns:p14="http://schemas.microsoft.com/office/powerpoint/2010/main" val="77539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9DBA7-A78D-4FDF-B4AB-08ED60EB7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fertilizes most gymnosperms?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3BB33-8C71-48C9-AC12-6BBAA81798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26658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4D45B-71EC-483F-AA43-97C59563B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bees transport from flower to flower that aids in the reproductive process?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5CDBAD-0B92-4EED-8C3C-DCDC0CE103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POLLEN</a:t>
            </a:r>
          </a:p>
        </p:txBody>
      </p:sp>
    </p:spTree>
    <p:extLst>
      <p:ext uri="{BB962C8B-B14F-4D97-AF65-F5344CB8AC3E}">
        <p14:creationId xmlns:p14="http://schemas.microsoft.com/office/powerpoint/2010/main" val="197416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F6891-556A-4323-92C7-720E55BC6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fish can swim from birth.  It does not have to learn how to swim.  This is an example of a __________ behavior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E0503-01E2-4C46-A384-AA93FEBC11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INSTINCTIVE</a:t>
            </a:r>
          </a:p>
        </p:txBody>
      </p:sp>
    </p:spTree>
    <p:extLst>
      <p:ext uri="{BB962C8B-B14F-4D97-AF65-F5344CB8AC3E}">
        <p14:creationId xmlns:p14="http://schemas.microsoft.com/office/powerpoint/2010/main" val="74519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9C061-AA62-4AF9-A309-041C17F98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we call the behavior of animals to work together to get a job done or to care for young?  It increases the animal’s chances of survival.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FABDF-8385-4BA9-A5BD-060CB9DB5C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COOPERATIVE BEAHVIOR</a:t>
            </a:r>
          </a:p>
        </p:txBody>
      </p:sp>
    </p:spTree>
    <p:extLst>
      <p:ext uri="{BB962C8B-B14F-4D97-AF65-F5344CB8AC3E}">
        <p14:creationId xmlns:p14="http://schemas.microsoft.com/office/powerpoint/2010/main" val="259139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F9BC0-873D-4BF8-8899-3FED25BF7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patterns  related to how animals reproduce are…..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DE720F-7A52-48C5-B3D3-09DD1E3127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MATING SYSTEMS</a:t>
            </a:r>
          </a:p>
        </p:txBody>
      </p:sp>
    </p:spTree>
    <p:extLst>
      <p:ext uri="{BB962C8B-B14F-4D97-AF65-F5344CB8AC3E}">
        <p14:creationId xmlns:p14="http://schemas.microsoft.com/office/powerpoint/2010/main" val="203263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0049E-B2A3-4698-BE5B-AC6FF03A6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_______ of a cell is  often a clue to its function.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06095-9E38-4D25-AB04-DB21F1BEDA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SHAPE</a:t>
            </a:r>
          </a:p>
        </p:txBody>
      </p:sp>
    </p:spTree>
    <p:extLst>
      <p:ext uri="{BB962C8B-B14F-4D97-AF65-F5344CB8AC3E}">
        <p14:creationId xmlns:p14="http://schemas.microsoft.com/office/powerpoint/2010/main" val="100556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4587F-CBA3-4FBC-97EE-AAE235774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part of the cell protects it from the “bad stuff” getting in?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0EEDF-C617-4B13-B69F-04BE5535B1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CELL MEMBRANE</a:t>
            </a:r>
          </a:p>
        </p:txBody>
      </p:sp>
    </p:spTree>
    <p:extLst>
      <p:ext uri="{BB962C8B-B14F-4D97-AF65-F5344CB8AC3E}">
        <p14:creationId xmlns:p14="http://schemas.microsoft.com/office/powerpoint/2010/main" val="101848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5BF7F-7C33-4F9A-9BBB-14769AC8C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nickname for the nucleus of a cell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096E9-0236-4DF7-BE1D-12D2680EB5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BOSS (or similar)</a:t>
            </a:r>
          </a:p>
        </p:txBody>
      </p:sp>
    </p:spTree>
    <p:extLst>
      <p:ext uri="{BB962C8B-B14F-4D97-AF65-F5344CB8AC3E}">
        <p14:creationId xmlns:p14="http://schemas.microsoft.com/office/powerpoint/2010/main" val="352855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7E041-E5D5-45D2-B766-B79C6BB73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cells are produced from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74F54-2183-459C-8E13-6D1BD7EE3B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CELLS</a:t>
            </a:r>
          </a:p>
        </p:txBody>
      </p:sp>
    </p:spTree>
    <p:extLst>
      <p:ext uri="{BB962C8B-B14F-4D97-AF65-F5344CB8AC3E}">
        <p14:creationId xmlns:p14="http://schemas.microsoft.com/office/powerpoint/2010/main" val="119904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BD76C-533E-4DEB-BEB2-70A5C4577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part supports the plant cell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BAEFC-2E27-464B-91FF-E35AD4FE6E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CELL WALL</a:t>
            </a:r>
          </a:p>
        </p:txBody>
      </p:sp>
    </p:spTree>
    <p:extLst>
      <p:ext uri="{BB962C8B-B14F-4D97-AF65-F5344CB8AC3E}">
        <p14:creationId xmlns:p14="http://schemas.microsoft.com/office/powerpoint/2010/main" val="92492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B8642-0885-40C5-B96A-03809779E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membranes are __________________.   Meaning they allow some things in but block others 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FA3C6-CEE6-4321-AACE-47A9559BEC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SELECTIVELY (or semi) PERMEABLE</a:t>
            </a:r>
          </a:p>
        </p:txBody>
      </p:sp>
    </p:spTree>
    <p:extLst>
      <p:ext uri="{BB962C8B-B14F-4D97-AF65-F5344CB8AC3E}">
        <p14:creationId xmlns:p14="http://schemas.microsoft.com/office/powerpoint/2010/main" val="251891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516</TotalTime>
  <Words>427</Words>
  <Application>Microsoft Office PowerPoint</Application>
  <PresentationFormat>Widescreen</PresentationFormat>
  <Paragraphs>74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Calibri</vt:lpstr>
      <vt:lpstr>Wingdings</vt:lpstr>
      <vt:lpstr>Educational subjects 16x9</vt:lpstr>
      <vt:lpstr>Mid- Term Review</vt:lpstr>
      <vt:lpstr>The basic unit of structure and function of ALL life is a ………</vt:lpstr>
      <vt:lpstr>What scientific instrument aided in the understanding of the cell?</vt:lpstr>
      <vt:lpstr>The _______ of a cell is  often a clue to its function.</vt:lpstr>
      <vt:lpstr>Which part of the cell protects it from the “bad stuff” getting in?</vt:lpstr>
      <vt:lpstr>A nickname for the nucleus of a cell</vt:lpstr>
      <vt:lpstr>All cells are produced from</vt:lpstr>
      <vt:lpstr>This part supports the plant cell</vt:lpstr>
      <vt:lpstr>Cell membranes are __________________.   Meaning they allow some things in but block others out</vt:lpstr>
      <vt:lpstr>The diffusion of water is </vt:lpstr>
      <vt:lpstr>True or False: Once an organism is full grown, cell division stops</vt:lpstr>
      <vt:lpstr>The source of energy for essentially ALL Earth’s processes is…..</vt:lpstr>
      <vt:lpstr>Cells_________ in order to grow, repair and reproduce</vt:lpstr>
      <vt:lpstr>To prepare for division, cells must increase in size and duplicate organelles.  During which phase does this happen?</vt:lpstr>
      <vt:lpstr>Is a rose bush a heterotroph or an autotroph?</vt:lpstr>
      <vt:lpstr>In which organelle does photosynthesis take place?</vt:lpstr>
      <vt:lpstr>In which organelle does respiration take place?</vt:lpstr>
      <vt:lpstr>What are the products of photosynthesis?</vt:lpstr>
      <vt:lpstr>What are the products of respiration?</vt:lpstr>
      <vt:lpstr>Which two processes are considered opposites of each other?</vt:lpstr>
      <vt:lpstr>Put the following in order from least to most complex: organ, cells, tissue, organ systems</vt:lpstr>
      <vt:lpstr>Body system that guards against infection</vt:lpstr>
      <vt:lpstr>Body system that breaks down food</vt:lpstr>
      <vt:lpstr>Body System that brings in oxygen</vt:lpstr>
      <vt:lpstr>Body System that controls the body’s responses to change </vt:lpstr>
      <vt:lpstr>Body System that transports oxygen throughout the body</vt:lpstr>
      <vt:lpstr>Your body’s ability to maintain internal conditions regardless of external conditions is….</vt:lpstr>
      <vt:lpstr>Asexual or Sexual: Combination of mom and dad</vt:lpstr>
      <vt:lpstr>Asexual or Sexual: One parent (no mate)</vt:lpstr>
      <vt:lpstr>Asexual or Sexual: Better chance of adapting to changes</vt:lpstr>
      <vt:lpstr>The different forms of a gene are called……</vt:lpstr>
      <vt:lpstr>Flowering plants are called ……</vt:lpstr>
      <vt:lpstr>What fertilizes most gymnosperms?</vt:lpstr>
      <vt:lpstr>What do bees transport from flower to flower that aids in the reproductive process?</vt:lpstr>
      <vt:lpstr>A fish can swim from birth.  It does not have to learn how to swim.  This is an example of a __________ behavior</vt:lpstr>
      <vt:lpstr>What do we call the behavior of animals to work together to get a job done or to care for young?  It increases the animal’s chances of survival.</vt:lpstr>
      <vt:lpstr>Behavior patterns  related to how animals reproduce are…..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Mid- Term Review</dc:title>
  <dc:creator>Kimberly Sorvala</dc:creator>
  <cp:lastModifiedBy>Kimberly Sorvala</cp:lastModifiedBy>
  <cp:revision>12</cp:revision>
  <dcterms:created xsi:type="dcterms:W3CDTF">2020-01-17T18:16:04Z</dcterms:created>
  <dcterms:modified xsi:type="dcterms:W3CDTF">2020-01-21T19:51:16Z</dcterms:modified>
</cp:coreProperties>
</file>